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4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dufuture.biz/index.php?title=%D0%9E%D1%81%D0%BD%D0%BE%D0%B2%D0%BD%D1%8B%D0%B5_%D1%85%D0%B0%D1%80%D0%B0%D0%BA%D1%82%D0%B5%D1%80%D0%B8%D1%81%D1%82%D0%B8%D0%BA%D0%B8_%D0%BF%D0%B5%D1%80%D1%81%D0%BE%D0%BD%D0%B0%D0%BB%D1%8C%D0%BD%D0%BE%D0%B3%D0%BE_%D0%BA%D0%BE%D0%BC%D0%BF%D1%8C%D1%8E%D1%82%D0%B5%D1%80%D0%B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dufuture.biz/index.php?title=%D0%9F%D1%80%D0%BE%D0%B3%D1%80%D0%B0%D0%BC%D0%B8_%D0%B1%D1%80%D0%B0%D1%83%D0%B7%D0%B5%D1%80%D0%B8._%D0%9F%D0%BE%D0%B2%D0%BD%D1%96_%D1%83%D1%80%D0%BE%D0%BA%D0%B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edufuture.biz/index.php?title=%D0%92%D1%81%D0%BF%D0%BE%D0%BC%D0%BE%D0%B3%D0%B0%D1%82%D0%B5%D0%BB%D1%8C%D0%BD%D1%8B%D0%B5_%D0%B0%D0%BB%D0%B3%D0%BE%D1%80%D0%B8%D1%82%D0%BC%D1%8B_%D0%B8_%D0%BF%D0%BE%D0%B4%D0%BF%D1%80%D0%BE%D0%B3%D1%80%D0%B0%D0%BC%D0%BC%D1%8B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§ 38. Программирование диалога с компьютером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Основные темы параграфа: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♦ что такое диалог с компьютером; 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♦ пример программирования диалога.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Составить программу: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ru-RU" i="1" dirty="0" smtClean="0"/>
              <a:t>Постройте алгоритм и составьте программу, по которой будет реализован следующий сценарий: </a:t>
            </a:r>
            <a:r>
              <a:rPr lang="ru-RU" i="1" dirty="0" smtClean="0">
                <a:solidFill>
                  <a:srgbClr val="FFFF00"/>
                </a:solidFill>
              </a:rPr>
              <a:t>компьютер запрашивает номер дня недели, после ввода компьютер сообщает название этого дня. Например, если ввели 1, то выведется фраза «Это понедельник» и т. д.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FFFF00"/>
                </a:solidFill>
              </a:rPr>
              <a:t>Д.З.</a:t>
            </a:r>
            <a:r>
              <a:rPr lang="ru-RU" sz="6000" b="1" dirty="0" smtClean="0">
                <a:solidFill>
                  <a:srgbClr val="FFFF00"/>
                </a:solidFill>
              </a:rPr>
              <a:t> § 38.</a:t>
            </a:r>
            <a:endParaRPr lang="ru-RU" sz="6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Что такое диалог с компьютером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Если вы исполняли рассмотренные выше программы на </a:t>
            </a:r>
            <a:r>
              <a:rPr lang="ru-RU" b="1" dirty="0" smtClean="0">
                <a:hlinkClick r:id="rId2" tooltip="Основные характеристики персонального компьютера"/>
              </a:rPr>
              <a:t>компьютере</a:t>
            </a:r>
            <a:r>
              <a:rPr lang="ru-RU" dirty="0" smtClean="0"/>
              <a:t>, то почувствовали определенное неудобство при работе с машиной. Во-первых, непонятно, когда машина начинает ожидать ввода данных, какие данные и в каком порядке нужно вводить (это ведь можно и забыть). Во-вторых, результаты получаются в виде чисел на экране, без всяких пояснений их смысла. Ясно, что люди между собой так не общаются.</a:t>
            </a:r>
          </a:p>
          <a:p>
            <a:r>
              <a:rPr lang="ru-RU" i="1" dirty="0" smtClean="0">
                <a:solidFill>
                  <a:srgbClr val="FFFF00"/>
                </a:solidFill>
              </a:rPr>
              <a:t>Любую программу составлять нужно так, чтобы ее исполнение имитировало диалог между компьютером и пользователем в понятной для человека форме.</a:t>
            </a:r>
            <a:endParaRPr lang="ru-RU" dirty="0" smtClean="0">
              <a:solidFill>
                <a:srgbClr val="FFFF00"/>
              </a:solidFill>
            </a:endParaRPr>
          </a:p>
          <a:p>
            <a:r>
              <a:rPr lang="ru-RU" dirty="0" smtClean="0"/>
              <a:t>Прежде чем начать составление программы, нужно продумать сценарий такого диалога.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Например, составим сценарий работы </a:t>
            </a:r>
            <a:r>
              <a:rPr lang="ru-RU" b="1" dirty="0" smtClean="0">
                <a:hlinkClick r:id="rId2" tooltip="Програми браузери. Повні уроки"/>
              </a:rPr>
              <a:t>программы</a:t>
            </a:r>
            <a:r>
              <a:rPr lang="ru-RU" dirty="0" smtClean="0"/>
              <a:t>, вычисляющей </a:t>
            </a:r>
            <a:r>
              <a:rPr lang="ru-RU" dirty="0" smtClean="0">
                <a:solidFill>
                  <a:srgbClr val="FFFF00"/>
                </a:solidFill>
              </a:rPr>
              <a:t>сумму двух целых чисел</a:t>
            </a:r>
            <a:r>
              <a:rPr lang="ru-RU" dirty="0" smtClean="0"/>
              <a:t>. На экране компьютера последовательно должны появляться следующие строки (для примера предположим, что будем вводить числа 237 и 658):</a:t>
            </a:r>
          </a:p>
          <a:p>
            <a:r>
              <a:rPr lang="ru-RU" i="1" dirty="0" smtClean="0">
                <a:solidFill>
                  <a:srgbClr val="FF0000"/>
                </a:solidFill>
              </a:rPr>
              <a:t>Введите первое слагаемое: А = </a:t>
            </a:r>
            <a:r>
              <a:rPr lang="ru-RU" dirty="0" smtClean="0">
                <a:solidFill>
                  <a:srgbClr val="FFFF00"/>
                </a:solidFill>
              </a:rPr>
              <a:t>237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i="1" dirty="0" smtClean="0">
                <a:solidFill>
                  <a:srgbClr val="FF0000"/>
                </a:solidFill>
              </a:rPr>
              <a:t>Введите второе слагаемое: В </a:t>
            </a:r>
            <a:r>
              <a:rPr lang="ru-RU" dirty="0" smtClean="0">
                <a:solidFill>
                  <a:srgbClr val="FFFF00"/>
                </a:solidFill>
              </a:rPr>
              <a:t>= 658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i="1" dirty="0" smtClean="0">
                <a:solidFill>
                  <a:srgbClr val="FF0000"/>
                </a:solidFill>
              </a:rPr>
              <a:t>А + В =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FF00"/>
                </a:solidFill>
              </a:rPr>
              <a:t>895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i="1" dirty="0" smtClean="0">
                <a:solidFill>
                  <a:srgbClr val="FF0000"/>
                </a:solidFill>
              </a:rPr>
              <a:t>Пока!</a:t>
            </a:r>
          </a:p>
          <a:p>
            <a:r>
              <a:rPr lang="ru-RU" dirty="0" smtClean="0"/>
              <a:t>Здесь курсивом записаны символы, которые выводит компьютер по программе, а прямым жирным шрифтом — символы, вводимые пользователем.</a:t>
            </a:r>
          </a:p>
          <a:p>
            <a:r>
              <a:rPr lang="ru-RU" i="1" dirty="0" smtClean="0">
                <a:solidFill>
                  <a:srgbClr val="FFFF00"/>
                </a:solidFill>
              </a:rPr>
              <a:t>Любой вывод на экран происходит по оператору вывода, записанному в программе.</a:t>
            </a:r>
            <a:endParaRPr lang="ru-RU" dirty="0" smtClean="0">
              <a:solidFill>
                <a:srgbClr val="FFFF00"/>
              </a:solidFill>
            </a:endParaRPr>
          </a:p>
          <a:p>
            <a:r>
              <a:rPr lang="ru-RU" dirty="0" smtClean="0"/>
              <a:t>Следовательно, с помощью оператора вывода на экран выносятся не только результаты решения задачи, но и все элементы диалога со стороны компьютера.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Вот программа, которая реализует наш сценарий:</a:t>
            </a:r>
            <a:endParaRPr lang="ru-RU" dirty="0"/>
          </a:p>
        </p:txBody>
      </p:sp>
      <p:pic>
        <p:nvPicPr>
          <p:cNvPr id="4" name="Содержимое 3" descr="сумм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714488"/>
            <a:ext cx="7643866" cy="392909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В этой программе используется возможность включать в список вывода символьные строки, заключенные в апострофы, и арифметические выражения. </a:t>
            </a:r>
            <a:r>
              <a:rPr lang="ru-RU" b="1" dirty="0" smtClean="0">
                <a:solidFill>
                  <a:srgbClr val="FFFF00"/>
                </a:solidFill>
              </a:rPr>
              <a:t>Выражение А+B </a:t>
            </a:r>
            <a:r>
              <a:rPr lang="ru-RU" dirty="0" smtClean="0"/>
              <a:t>сначала вычисляется, а потом полученное число выводится на экран. Конечно, для вычисления суммы можно было написать отдельный оператор присваивания, но можно и так, как в этом примере.</a:t>
            </a:r>
          </a:p>
          <a:p>
            <a:r>
              <a:rPr lang="ru-RU" dirty="0" smtClean="0"/>
              <a:t>Еще обратите внимание на оператор </a:t>
            </a:r>
            <a:r>
              <a:rPr lang="ru-RU" dirty="0" smtClean="0"/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writeln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dirty="0" smtClean="0"/>
              <a:t>без списка вывода. Он обеспечивает пропуск строки на экране.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Пример программирования диалога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Компьютерная </a:t>
            </a:r>
            <a:r>
              <a:rPr lang="ru-RU" b="1" dirty="0" smtClean="0"/>
              <a:t>программа</a:t>
            </a:r>
            <a:r>
              <a:rPr lang="ru-RU" dirty="0" smtClean="0"/>
              <a:t> совсем не обязательно должна иметь математическое содержание. Вот пример сценария, судя по которому компьютер выполняет роль электронной няньки, заботящейся о </a:t>
            </a:r>
            <a:r>
              <a:rPr lang="ru-RU" b="1" dirty="0" smtClean="0"/>
              <a:t>здоровье</a:t>
            </a:r>
            <a:r>
              <a:rPr lang="ru-RU" dirty="0" smtClean="0"/>
              <a:t> школьника. Приводятся два варианта развития сценария, в зависимости от ответа ребенка.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Вариант 1: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Ты вчера был болен. Измерь-ка температуру! Сообщи, какая у тебя температура: 36.5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Ты здоров дружок! Можешь идти в школу. Желаю успехов!</a:t>
            </a:r>
          </a:p>
          <a:p>
            <a:r>
              <a:rPr lang="ru-RU" dirty="0" smtClean="0"/>
              <a:t>Вариант 2:</a:t>
            </a:r>
            <a:br>
              <a:rPr lang="ru-RU" dirty="0" smtClean="0"/>
            </a:br>
            <a:r>
              <a:rPr lang="ru-RU" dirty="0" smtClean="0"/>
              <a:t>Ты вчера был болен. Измерь-ка температуру! Сообщи, какая у тебя температура: 37,3 </a:t>
            </a:r>
            <a:br>
              <a:rPr lang="ru-RU" dirty="0" smtClean="0"/>
            </a:br>
            <a:r>
              <a:rPr lang="ru-RU" dirty="0" smtClean="0"/>
              <a:t>Ты еще болен! Раздевайся и ложись в постель. Поправляйся, дружок!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hlinkClick r:id="rId2" tooltip="Вспомогательные алгоритмы и подпрограммы"/>
              </a:rPr>
              <a:t>Алгоритм</a:t>
            </a:r>
            <a:r>
              <a:rPr lang="ru-RU" dirty="0" smtClean="0"/>
              <a:t> этой программы содержит ветвление. Идея алгоритма состоит в том, что значение температуры ребенка сравнивается с величиной нормальной температуры человека: 36,6 0C. И если у ребенка температура выше, то он нездоров. Вот соответствующий алгоритм на АЯ: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няньк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0"/>
            <a:ext cx="8302042" cy="6500834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Обратите внимание на два момента: во-первых, перед словом </a:t>
            </a:r>
            <a:r>
              <a:rPr lang="ru-RU" b="1" dirty="0" err="1" smtClean="0">
                <a:solidFill>
                  <a:srgbClr val="FFFF00"/>
                </a:solidFill>
              </a:rPr>
              <a:t>else</a:t>
            </a:r>
            <a:r>
              <a:rPr lang="ru-RU" dirty="0" smtClean="0"/>
              <a:t> ни в коем случае нельзя ставить точку с запятой; во-вторых, в записи и </a:t>
            </a:r>
            <a:r>
              <a:rPr lang="ru-RU" dirty="0" smtClean="0">
                <a:solidFill>
                  <a:srgbClr val="FFFF00"/>
                </a:solidFill>
              </a:rPr>
              <a:t>при вводе вещественных чисел целая и дробная части числа отделяются десятичной точкой.</a:t>
            </a:r>
          </a:p>
          <a:p>
            <a:r>
              <a:rPr lang="ru-RU" dirty="0" smtClean="0"/>
              <a:t>Составляя подобную программу, вы сами организуете интерфейс компьютера с пользователем вашей программы. Этот интерфейс обязательно должен быть дружественным. Содержание диалога должно быть понятным и удобным.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241</Words>
  <PresentationFormat>Экран (4:3)</PresentationFormat>
  <Paragraphs>25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§ 38. Программирование диалога с компьютером</vt:lpstr>
      <vt:lpstr>Что такое диалог с компьютером</vt:lpstr>
      <vt:lpstr>Слайд 3</vt:lpstr>
      <vt:lpstr>Вот программа, которая реализует наш сценарий:</vt:lpstr>
      <vt:lpstr>Слайд 5</vt:lpstr>
      <vt:lpstr>Пример программирования диалога</vt:lpstr>
      <vt:lpstr>Слайд 7</vt:lpstr>
      <vt:lpstr>Слайд 8</vt:lpstr>
      <vt:lpstr>Слайд 9</vt:lpstr>
      <vt:lpstr>Составить программу: 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§ 38. Программирование диалога с компьютером</dc:title>
  <dc:creator>Женечка</dc:creator>
  <cp:lastModifiedBy>дима</cp:lastModifiedBy>
  <cp:revision>3</cp:revision>
  <dcterms:created xsi:type="dcterms:W3CDTF">2018-04-10T13:36:21Z</dcterms:created>
  <dcterms:modified xsi:type="dcterms:W3CDTF">2018-04-10T13:56:58Z</dcterms:modified>
</cp:coreProperties>
</file>