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9" r:id="rId4"/>
    <p:sldId id="260" r:id="rId5"/>
    <p:sldId id="261" r:id="rId6"/>
    <p:sldId id="275" r:id="rId7"/>
    <p:sldId id="262" r:id="rId8"/>
    <p:sldId id="263" r:id="rId9"/>
    <p:sldId id="264" r:id="rId10"/>
    <p:sldId id="265" r:id="rId11"/>
    <p:sldId id="266" r:id="rId12"/>
    <p:sldId id="274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7C4F3C-C9FE-437A-817A-5AA718341C91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1EBF7-3887-4695-81F3-9391C8E9B9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677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21EBF7-3887-4695-81F3-9391C8E9B94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801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21EBF7-3887-4695-81F3-9391C8E9B94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726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21EBF7-3887-4695-81F3-9391C8E9B94B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746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3F58-A964-468C-B33F-3EAC6888F897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0039-1211-4D3F-B450-510471BAFF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115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3F58-A964-468C-B33F-3EAC6888F897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0039-1211-4D3F-B450-510471BAFF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492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3F58-A964-468C-B33F-3EAC6888F897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0039-1211-4D3F-B450-510471BAFF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5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3F58-A964-468C-B33F-3EAC6888F897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0039-1211-4D3F-B450-510471BAFF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77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3F58-A964-468C-B33F-3EAC6888F897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0039-1211-4D3F-B450-510471BAFF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697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3F58-A964-468C-B33F-3EAC6888F897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0039-1211-4D3F-B450-510471BAFF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017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3F58-A964-468C-B33F-3EAC6888F897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0039-1211-4D3F-B450-510471BAFF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128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3F58-A964-468C-B33F-3EAC6888F897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0039-1211-4D3F-B450-510471BAFF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040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3F58-A964-468C-B33F-3EAC6888F897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0039-1211-4D3F-B450-510471BAFF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308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3F58-A964-468C-B33F-3EAC6888F897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0039-1211-4D3F-B450-510471BAFF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229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3F58-A964-468C-B33F-3EAC6888F897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0039-1211-4D3F-B450-510471BAFF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04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63F58-A964-468C-B33F-3EAC6888F897}" type="datetimeFigureOut">
              <a:rPr lang="ru-RU" smtClean="0"/>
              <a:pPr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70039-1211-4D3F-B450-510471BAFF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616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K:\&#1075;&#1080;&#1084;&#1085;%20&#1056;&#1086;&#1089;&#1089;&#1080;&#1080;.mp3" TargetMode="Externa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20cb14c8cc2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3689" y="3244334"/>
            <a:ext cx="55446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>
                <a:solidFill>
                  <a:srgbClr val="FF0000"/>
                </a:solidFill>
              </a:rPr>
              <a:t>Россия- Родина моя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87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630" y="260648"/>
            <a:ext cx="7524802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10242" name="Picture 2" descr="C:\Users\Admin\Desktop\181185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0"/>
            <a:ext cx="76328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982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Admin\Desktop\87992282_images_8534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110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_-9cc4ac627069acd8d8a0d99fbf3f436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92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Admin\Desktop\img11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гимн Росс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-1643106" y="621508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221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4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Admin\Desktop\img15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89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73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Admin\Desktop\0c23a72241f9ca9fd7ec170a5edf6b95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84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Admin\Desktop\012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33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Admin\Desktop\62698202_petergof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00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Admin\Desktop\1_1005343582_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07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Admin\Desktop\0a03a0fd53fd2d6aea0219c3ee7d305e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93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31ab1_0_8cc51_cf3bff9d_ori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3729" y="3244334"/>
            <a:ext cx="49685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   </a:t>
            </a:r>
            <a:r>
              <a:rPr lang="ru-RU" sz="9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  А</a:t>
            </a:r>
          </a:p>
        </p:txBody>
      </p:sp>
    </p:spTree>
    <p:extLst>
      <p:ext uri="{BB962C8B-B14F-4D97-AF65-F5344CB8AC3E}">
        <p14:creationId xmlns:p14="http://schemas.microsoft.com/office/powerpoint/2010/main" val="162063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Admin\Desktop\63322586_1283025117_0_bf1a_dc5178c6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36104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11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Admin\Desktop\Rozh_na_zakate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34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Desktop\fmsk000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0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nature_030-crop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458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5" y="3244334"/>
            <a:ext cx="71287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Российская Федерация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974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dmin\Desktop\1111111,111111,1111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99392"/>
            <a:ext cx="9361040" cy="705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18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d58d60aeb62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3" y="3244334"/>
            <a:ext cx="432047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Москва- столица России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78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Admin\Desktop\37455583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72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14</Words>
  <Application>Microsoft Office PowerPoint</Application>
  <PresentationFormat>Экран (4:3)</PresentationFormat>
  <Paragraphs>8</Paragraphs>
  <Slides>19</Slides>
  <Notes>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8</cp:revision>
  <dcterms:created xsi:type="dcterms:W3CDTF">2014-10-16T14:41:02Z</dcterms:created>
  <dcterms:modified xsi:type="dcterms:W3CDTF">2014-10-20T17:26:23Z</dcterms:modified>
</cp:coreProperties>
</file>