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5"/>
  </p:notesMasterIdLst>
  <p:sldIdLst>
    <p:sldId id="256" r:id="rId2"/>
    <p:sldId id="259" r:id="rId3"/>
    <p:sldId id="289" r:id="rId4"/>
    <p:sldId id="261" r:id="rId5"/>
    <p:sldId id="290" r:id="rId6"/>
    <p:sldId id="262" r:id="rId7"/>
    <p:sldId id="272" r:id="rId8"/>
    <p:sldId id="260" r:id="rId9"/>
    <p:sldId id="291" r:id="rId10"/>
    <p:sldId id="265" r:id="rId11"/>
    <p:sldId id="292" r:id="rId12"/>
    <p:sldId id="293" r:id="rId13"/>
    <p:sldId id="266" r:id="rId14"/>
    <p:sldId id="294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95" r:id="rId24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4" autoAdjust="0"/>
    <p:restoredTop sz="94660"/>
  </p:normalViewPr>
  <p:slideViewPr>
    <p:cSldViewPr>
      <p:cViewPr>
        <p:scale>
          <a:sx n="100" d="100"/>
          <a:sy n="100" d="100"/>
        </p:scale>
        <p:origin x="-931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ED0F2-D60A-4C78-A2CA-A9A04B9BD359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99B75-1DC0-415C-AD3A-EB97E2F32F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1546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900" dirty="0">
              <a:cs typeface="Aharoni" pitchFamily="2" charset="-79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99B75-1DC0-415C-AD3A-EB97E2F32F0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00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2800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0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0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0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0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0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0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801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801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8020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8021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8022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9F23C9-7B78-4FC5-8E4D-24481C2402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003D2-6C54-4BE1-81F3-A41B6EE9DB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BA2B5-18F7-4A77-BCD8-52200D777C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A085B45-9F2D-4A41-B6BA-A8E9FCD60B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045A8FC-E2DE-444B-A1A7-98FC0556DB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E60BAF4-7BAE-48FA-B6CE-41A1CC61E2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8328C-84A7-4D5F-A94D-089D4BD2B9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7563F-35EF-44AA-B79D-644FCEB82A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3BFE2-A44F-4C27-B92F-0C37800D3E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275EA-732C-47CD-B260-C261D9254B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93EB8-B2A9-42A1-8950-1FD0C16A9A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D07D1-1485-4A59-A47E-1C17F6EBDD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A4C46-5479-4B28-900D-8EDB902B99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34E5D-D6ED-4666-8D08-DDF194C33A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9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269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9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699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699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699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699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396E6F4-4E72-46EB-B1AF-072B11EB8FB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2699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ransition spd="slow">
    <p:diamond/>
    <p:sndAc>
      <p:stSnd>
        <p:snd r:embed="rId16" name="click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214810" y="500043"/>
            <a:ext cx="3597278" cy="2898796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</a:rPr>
              <a:t>  </a:t>
            </a:r>
            <a:r>
              <a:rPr lang="ru-RU" sz="3200" b="1" i="1" dirty="0" smtClean="0">
                <a:solidFill>
                  <a:srgbClr val="FF0000"/>
                </a:solidFill>
              </a:rPr>
              <a:t>Урок доброты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как одна из форм работы по изменению стереотипа мышления детей по пониманию проблем людей с ограниченными возможностями              </a:t>
            </a:r>
            <a:endParaRPr lang="ru-RU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071934" y="4508500"/>
            <a:ext cx="4071966" cy="11303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endParaRPr lang="ru-RU" sz="1600" dirty="0"/>
          </a:p>
        </p:txBody>
      </p:sp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573015"/>
            <a:ext cx="7355160" cy="255790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</a:t>
            </a:r>
          </a:p>
          <a:p>
            <a:pPr marL="0" indent="0" algn="ctr">
              <a:buNone/>
            </a:pPr>
            <a:r>
              <a:rPr lang="ru-RU" dirty="0"/>
              <a:t>   </a:t>
            </a:r>
            <a:r>
              <a:rPr lang="ru-RU" sz="2000" dirty="0"/>
              <a:t>                            </a:t>
            </a:r>
            <a:r>
              <a:rPr lang="ru-RU" dirty="0" smtClean="0"/>
              <a:t>         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</a:t>
            </a:r>
            <a:r>
              <a:rPr lang="ru-RU" sz="2000" dirty="0" smtClean="0"/>
              <a:t>Подготовила учитель начальных 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классов </a:t>
            </a:r>
            <a:r>
              <a:rPr lang="ru-RU" sz="2000" dirty="0" err="1" smtClean="0"/>
              <a:t>МКОУ«Басовская</a:t>
            </a:r>
            <a:r>
              <a:rPr lang="ru-RU" sz="2000" dirty="0" smtClean="0"/>
              <a:t> ООШ»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Князева Н.А.</a:t>
            </a:r>
            <a:endParaRPr lang="ru-RU" dirty="0"/>
          </a:p>
        </p:txBody>
      </p:sp>
      <p:pic>
        <p:nvPicPr>
          <p:cNvPr id="3" name="Picture 2" descr="C:\Users\Максим\Desktop\добро\imgд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577308"/>
            <a:ext cx="3672407" cy="311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amond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063625"/>
          </a:xfrm>
        </p:spPr>
        <p:txBody>
          <a:bodyPr/>
          <a:lstStyle/>
          <a:p>
            <a:r>
              <a:rPr lang="ru-RU" sz="2800" b="1"/>
              <a:t>Красота до вечера , а доброта навек.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Admin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6399" y="1500174"/>
            <a:ext cx="8623319" cy="5041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аксим\Desktop\добро\img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7"/>
            <a:ext cx="842493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931062"/>
      </p:ext>
    </p:extLst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Максим\Desktop\добро\img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6085475"/>
      </p:ext>
    </p:extLst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6227763" y="1412875"/>
            <a:ext cx="20732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3200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ru-RU" sz="3200" i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Admin\Desktop\121793974_hDemqgz3F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036" y="838781"/>
            <a:ext cx="8660244" cy="52334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Максим\Desktop\добро\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7" cy="62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09674281"/>
      </p:ext>
    </p:extLst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Инвалиды - такие же люди, как и мы с вами, просто в силу некоторых обстоятельств у них ограничены те или иные возможности</a:t>
            </a:r>
            <a:endParaRPr lang="ru-RU" sz="2000" dirty="0"/>
          </a:p>
        </p:txBody>
      </p:sp>
      <p:pic>
        <p:nvPicPr>
          <p:cNvPr id="2050" name="Picture 2" descr="C:\Users\Admin\Desktop\4145680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414463"/>
            <a:ext cx="5929334" cy="41801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82722817_y_8c5ae7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8229600" cy="4622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img-20131223170907-9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214422"/>
            <a:ext cx="7694353" cy="43291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F1B4CDC1-9A94-4A83-9379-A23B5E387BCB_mw1024_n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" y="385763"/>
            <a:ext cx="9134475" cy="6086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para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324" y="571479"/>
            <a:ext cx="8313642" cy="52489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Что такое доброта 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9075" cy="4530725"/>
          </a:xfrm>
        </p:spPr>
        <p:txBody>
          <a:bodyPr/>
          <a:lstStyle/>
          <a:p>
            <a:pPr marL="0" indent="0">
              <a:buNone/>
            </a:pP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аксим\Desktop\добро\im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484784"/>
            <a:ext cx="6912769" cy="516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AA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awesome-photos.-part-13-50-pics_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142852"/>
            <a:ext cx="3825629" cy="4500594"/>
          </a:xfrm>
          <a:prstGeom prst="rect">
            <a:avLst/>
          </a:prstGeom>
          <a:noFill/>
        </p:spPr>
      </p:pic>
      <p:pic>
        <p:nvPicPr>
          <p:cNvPr id="8195" name="Picture 3" descr="C:\Users\Admin\Desktop\t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385" y="1428736"/>
            <a:ext cx="4799098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85794"/>
            <a:ext cx="7977244" cy="5143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Максим\Desktop\добро\img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0109396"/>
      </p:ext>
    </p:extLst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аксим\Desktop\добро\npB8QIS0g5-54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343" y="260648"/>
            <a:ext cx="816000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9523167"/>
      </p:ext>
    </p:extLst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Доброта есть в каждом из нас !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598613"/>
            <a:ext cx="7386638" cy="52593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Admin\Desktop\9056563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1285860"/>
            <a:ext cx="8104414" cy="5286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Максим\Desktop\добро\img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9" y="404664"/>
            <a:ext cx="7704856" cy="572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6616788"/>
      </p:ext>
    </p:extLst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Доброта -это делать друг другу приятное и всем делиться !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Admin\Desktop\image15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8573"/>
            <a:ext cx="8429684" cy="53494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Доброта-это внимание и забота!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Admin\Desktop\5b004dc9-f926-4080-951a-c692c8bf33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14422"/>
            <a:ext cx="8501122" cy="62624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8" grpId="1"/>
      <p:bldP spid="501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2" name="Picture 8" descr="Картинка 14 из 9888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3926" y="1556792"/>
            <a:ext cx="7438473" cy="5301208"/>
          </a:xfrm>
          <a:prstGeom prst="rect">
            <a:avLst/>
          </a:prstGeom>
          <a:noFill/>
        </p:spPr>
      </p:pic>
      <p:sp>
        <p:nvSpPr>
          <p:cNvPr id="26633" name="Rectangle 9"/>
          <p:cNvSpPr>
            <a:spLocks noChangeArrowheads="1"/>
          </p:cNvSpPr>
          <p:nvPr/>
        </p:nvSpPr>
        <p:spPr bwMode="auto">
          <a:xfrm rot="10777364" flipV="1">
            <a:off x="1343025" y="220663"/>
            <a:ext cx="5189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sz="2400" b="1" i="0">
                <a:solidFill>
                  <a:schemeClr val="tx2"/>
                </a:solidFill>
                <a:latin typeface="Arial" charset="0"/>
              </a:rPr>
              <a:t>Доброта- это тогда, когда все друг другу друзья !</a:t>
            </a:r>
          </a:p>
        </p:txBody>
      </p:sp>
    </p:spTree>
  </p:cSld>
  <p:clrMapOvr>
    <a:masterClrMapping/>
  </p:clrMapOvr>
  <p:transition spd="slow">
    <p:diamond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60032" y="1628800"/>
            <a:ext cx="4038600" cy="21891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Максим\Desktop\добро\img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352928" cy="61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5125583"/>
      </p:ext>
    </p:extLst>
  </p:cSld>
  <p:clrMapOvr>
    <a:masterClrMapping/>
  </p:clrMapOvr>
  <p:transition spd="slow">
    <p:diamond/>
    <p:sndAc>
      <p:stSnd>
        <p:snd r:embed="rId2" name="click.wav"/>
      </p:stSnd>
    </p:sndAc>
  </p:transition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426</TotalTime>
  <Words>89</Words>
  <Application>Microsoft Office PowerPoint</Application>
  <PresentationFormat>Экран (4:3)</PresentationFormat>
  <Paragraphs>21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Склон</vt:lpstr>
      <vt:lpstr>  Урок доброты   как одна из форм работы по изменению стереотипа мышления детей по пониманию проблем людей с ограниченными возможностями              </vt:lpstr>
      <vt:lpstr>Что такое доброта ?</vt:lpstr>
      <vt:lpstr>Слайд 3</vt:lpstr>
      <vt:lpstr>Доброта есть в каждом из нас !</vt:lpstr>
      <vt:lpstr>Слайд 5</vt:lpstr>
      <vt:lpstr>Доброта -это делать друг другу приятное и всем делиться !</vt:lpstr>
      <vt:lpstr>Доброта-это внимание и забота!</vt:lpstr>
      <vt:lpstr>Слайд 8</vt:lpstr>
      <vt:lpstr>Слайд 9</vt:lpstr>
      <vt:lpstr>Красота до вечера , а доброта навек.</vt:lpstr>
      <vt:lpstr>Слайд 11</vt:lpstr>
      <vt:lpstr>Слайд 12</vt:lpstr>
      <vt:lpstr> </vt:lpstr>
      <vt:lpstr>Слайд 14</vt:lpstr>
      <vt:lpstr>Инвалиды - такие же люди, как и мы с вами, просто в силу некоторых обстоятельств у них ограничены те или иные возможности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MyHome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Users</dc:creator>
  <cp:lastModifiedBy>HONOR</cp:lastModifiedBy>
  <cp:revision>31</cp:revision>
  <dcterms:created xsi:type="dcterms:W3CDTF">2011-11-06T13:47:37Z</dcterms:created>
  <dcterms:modified xsi:type="dcterms:W3CDTF">2022-12-23T08:51:35Z</dcterms:modified>
</cp:coreProperties>
</file>